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8D8-02E6-494C-A131-EB935A60B010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6C3-BDFC-4F23-878D-1B5B5899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6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8D8-02E6-494C-A131-EB935A60B010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6C3-BDFC-4F23-878D-1B5B5899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8D8-02E6-494C-A131-EB935A60B010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6C3-BDFC-4F23-878D-1B5B5899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6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8D8-02E6-494C-A131-EB935A60B010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6C3-BDFC-4F23-878D-1B5B5899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8D8-02E6-494C-A131-EB935A60B010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6C3-BDFC-4F23-878D-1B5B5899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4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8D8-02E6-494C-A131-EB935A60B010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6C3-BDFC-4F23-878D-1B5B5899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84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8D8-02E6-494C-A131-EB935A60B010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6C3-BDFC-4F23-878D-1B5B5899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6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8D8-02E6-494C-A131-EB935A60B010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6C3-BDFC-4F23-878D-1B5B5899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9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8D8-02E6-494C-A131-EB935A60B010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6C3-BDFC-4F23-878D-1B5B5899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1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8D8-02E6-494C-A131-EB935A60B010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6C3-BDFC-4F23-878D-1B5B5899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9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8D8-02E6-494C-A131-EB935A60B010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C6C3-BDFC-4F23-878D-1B5B5899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8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278D8-02E6-494C-A131-EB935A60B010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1C6C3-BDFC-4F23-878D-1B5B5899A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1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28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55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79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36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49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42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06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52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4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60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094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Киняйкина</cp:lastModifiedBy>
  <cp:revision>2</cp:revision>
  <dcterms:created xsi:type="dcterms:W3CDTF">2022-05-13T10:59:49Z</dcterms:created>
  <dcterms:modified xsi:type="dcterms:W3CDTF">2022-05-13T11:07:20Z</dcterms:modified>
</cp:coreProperties>
</file>